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7D0C9D-9A14-4059-A7EC-5DA2BD27EA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C1201CE-B8F2-4FEC-A4B5-3269B3B127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22601E-C78E-441D-90AD-F92820729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211F650-F131-4254-B23A-78D3ADB34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85AD13-075D-4324-8DFB-44C31260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2608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BA6DD1-D222-41F2-8C90-5585A3BE2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75EE852-014A-4521-8F82-2377455DD4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1A35742-8D03-4C81-9F7F-A06AC4ACF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F010B7F-08D7-4852-9DEB-3CCE32DBB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0A1681-975E-4A22-8F1D-CC138C6C8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708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4F40041-DEA3-4207-8252-4319DA2640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8D8ADB5-D552-4056-AE70-FFA5EA55C7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F78C047-FD38-4946-A31A-443937C18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2EF7E1-39CB-471F-BAD0-0E0FF6006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6CFCEC2-8605-4BD1-88D0-514874370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7212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AD1160-C3BE-4D03-BD76-800E011C3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05AA9F-6E48-433D-A9B2-C6D80A1B7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751CDBC-E835-4771-9A6A-18E3187C6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E8D3267-AF93-4087-B900-F07299E08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0F12D21-3201-43B3-927D-31F60E1D2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4967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6B11A7C-9921-4C76-A599-9461B5235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5ABA090-02F8-45A5-A68D-9FEE992839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D4D1ADC-7997-43DB-A17C-7D1A1C7F2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2A15890-955D-4189-9767-8E35E99BF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A4FA14-851D-41D2-921C-736325C46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1957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37C571-3073-4F30-8CF5-1F97057E0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143770-D779-4BA1-BF95-6691FB71A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CA4F6C0-C977-4913-9A69-E3710F24BE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26807E8-6573-4169-897D-D5D06ACEF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341583C-77AD-4AA7-BCEB-9987C8276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41777F0-8761-4032-B977-109D217CA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0301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649CD0-A2A9-497F-9944-2C563B764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A078EA1-1805-43B4-8393-4AEDE95D3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F57EDE-2321-404A-87F1-03C77E584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C38B92C-9DA4-438E-A9F8-F6447CAAE5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0F93702-9002-44C0-AFE1-BA4680757E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18601FD-BB4C-499C-BF47-AAF83B44D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C7C7C4D-EDAC-4495-B2A3-576C66747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8509112-2781-46CB-A3B0-1520D10D8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784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88EFC7-C712-4D52-9E70-ACBC5AD29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7929FFE-0E56-4564-A47E-46D12E7F8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BF7DC6B-7D0B-45A0-85A6-3FF2F3117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01D957-D838-426A-9D8D-88D9741C8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8260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6BE04BE-E7E5-4857-8463-B2DE43960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799E17E-EA3D-40A3-A70C-C3E5EDB60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F99B7AB-6575-457C-8070-870646C8D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481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9111C0-FC3C-434F-BE3B-768F3AD1D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7A1C5BD-6B5C-4729-BB6C-816861621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F3B303C-BC7A-4C0E-9476-086DE803B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1B0885E-358E-45D1-91A4-992EA567F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B9E2888-6D47-4F9E-B033-848B43F79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CCB10E-9641-44F7-AB10-28FE685A0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0937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8342D3-A199-48AB-A8B3-01A4A66B8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83C22D8-0BE9-444D-96AB-EA722F29B1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D968130-A579-4AEF-9303-08D9678BCC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0C71124-3410-4CDA-A066-B755EC34A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5EA61B-BB1F-473F-8C4D-617310E17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B051C1E-8B63-4060-95A4-043D74211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5383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609D166-1A14-41EC-8C5A-1B2DA7BB9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BF4EAC9-816F-4B8B-8E8D-610E4B20D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B738F5A-B034-45D5-ACB7-2611CD136C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0993091-808F-4E37-802F-F6EF03A7C9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C3614F1-8DC2-4AD3-8330-B50BC5C15A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179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reato il super computer più intelligente al mondo: è grande ...">
            <a:extLst>
              <a:ext uri="{FF2B5EF4-FFF2-40B4-BE49-F238E27FC236}">
                <a16:creationId xmlns:a16="http://schemas.microsoft.com/office/drawing/2014/main" id="{C5220A22-ADC8-4484-BE53-990C6ABB1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6561"/>
            <a:ext cx="12192000" cy="590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871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1D139E-4ACB-4E5E-881C-6351B7061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385"/>
            <a:ext cx="12192000" cy="646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284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FA17AD06-32EF-476F-939F-3A4CAE437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430"/>
            <a:ext cx="12192000" cy="6223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095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CA92045-5A8D-4CEA-A1CC-AC7283F0D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7043"/>
            <a:ext cx="12192000" cy="616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639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AFFFA409-CEFB-4178-8692-946FB0070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433"/>
            <a:ext cx="12192000" cy="631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08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4A28C4C-5719-4C62-B149-0E7107CE8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332"/>
            <a:ext cx="12192000" cy="638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267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E450BD3-A951-43F7-B373-63511512D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0245"/>
            <a:ext cx="12192000" cy="615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42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D0432B98-1E77-40F6-B5F8-D39B0D8B3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9115"/>
            <a:ext cx="12192000" cy="614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21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685255BD-04E5-4A49-96BB-56419680E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7171"/>
            <a:ext cx="12192000" cy="617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4962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Lorenzo Cirilli</dc:creator>
  <cp:lastModifiedBy>Lorenzo Cirilli</cp:lastModifiedBy>
  <cp:revision>7</cp:revision>
  <dcterms:created xsi:type="dcterms:W3CDTF">2020-06-26T13:35:45Z</dcterms:created>
  <dcterms:modified xsi:type="dcterms:W3CDTF">2020-06-26T17:35:40Z</dcterms:modified>
</cp:coreProperties>
</file>

<file path=docProps/thumbnail.jpeg>
</file>